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9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0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9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6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1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3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7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46C5-8B95-4767-8913-3778A26C49F6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6947-D668-4F1F-A0F1-DBAAFD659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47625"/>
            <a:ext cx="926782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1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47625"/>
            <a:ext cx="92583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52388"/>
            <a:ext cx="926782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9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-47625"/>
            <a:ext cx="924877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3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47625"/>
            <a:ext cx="926782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7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-1" b="663"/>
          <a:stretch/>
        </p:blipFill>
        <p:spPr>
          <a:xfrm>
            <a:off x="-61913" y="-57150"/>
            <a:ext cx="9267825" cy="69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3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42863"/>
            <a:ext cx="927735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57150"/>
            <a:ext cx="926782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0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52388"/>
            <a:ext cx="92583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47625"/>
            <a:ext cx="927735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47625"/>
            <a:ext cx="926782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52388"/>
            <a:ext cx="927735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3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52388"/>
            <a:ext cx="926782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47625"/>
            <a:ext cx="927735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705"/>
          <a:stretch/>
        </p:blipFill>
        <p:spPr>
          <a:xfrm>
            <a:off x="-66675" y="-66675"/>
            <a:ext cx="9277350" cy="69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-47625"/>
            <a:ext cx="924877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47625"/>
            <a:ext cx="92583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42863"/>
            <a:ext cx="92583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-47625"/>
            <a:ext cx="926782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3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52388"/>
            <a:ext cx="9258300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97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Penelope Buckley</dc:creator>
  <cp:lastModifiedBy>Sarah</cp:lastModifiedBy>
  <cp:revision>6</cp:revision>
  <dcterms:created xsi:type="dcterms:W3CDTF">2018-09-08T12:52:27Z</dcterms:created>
  <dcterms:modified xsi:type="dcterms:W3CDTF">2018-09-16T12:31:39Z</dcterms:modified>
</cp:coreProperties>
</file>